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9"/>
  </p:notesMasterIdLst>
  <p:sldIdLst>
    <p:sldId id="256" r:id="rId2"/>
    <p:sldId id="274" r:id="rId3"/>
    <p:sldId id="275" r:id="rId4"/>
    <p:sldId id="276" r:id="rId5"/>
    <p:sldId id="278" r:id="rId6"/>
    <p:sldId id="257" r:id="rId7"/>
    <p:sldId id="258" r:id="rId8"/>
    <p:sldId id="259" r:id="rId9"/>
    <p:sldId id="261" r:id="rId10"/>
    <p:sldId id="260" r:id="rId11"/>
    <p:sldId id="262" r:id="rId12"/>
    <p:sldId id="263" r:id="rId13"/>
    <p:sldId id="264" r:id="rId14"/>
    <p:sldId id="267" r:id="rId15"/>
    <p:sldId id="266" r:id="rId16"/>
    <p:sldId id="268" r:id="rId17"/>
    <p:sldId id="265" r:id="rId18"/>
    <p:sldId id="270" r:id="rId19"/>
    <p:sldId id="392" r:id="rId20"/>
    <p:sldId id="290" r:id="rId21"/>
    <p:sldId id="288" r:id="rId22"/>
    <p:sldId id="289" r:id="rId23"/>
    <p:sldId id="281" r:id="rId24"/>
    <p:sldId id="284" r:id="rId25"/>
    <p:sldId id="283" r:id="rId26"/>
    <p:sldId id="282" r:id="rId27"/>
    <p:sldId id="285" r:id="rId28"/>
    <p:sldId id="292" r:id="rId29"/>
    <p:sldId id="293" r:id="rId30"/>
    <p:sldId id="295" r:id="rId31"/>
    <p:sldId id="296" r:id="rId32"/>
    <p:sldId id="297" r:id="rId33"/>
    <p:sldId id="298" r:id="rId34"/>
    <p:sldId id="300" r:id="rId35"/>
    <p:sldId id="303" r:id="rId36"/>
    <p:sldId id="307" r:id="rId37"/>
    <p:sldId id="299" r:id="rId38"/>
    <p:sldId id="302" r:id="rId39"/>
    <p:sldId id="393" r:id="rId40"/>
    <p:sldId id="304" r:id="rId41"/>
    <p:sldId id="305" r:id="rId42"/>
    <p:sldId id="310" r:id="rId43"/>
    <p:sldId id="306" r:id="rId44"/>
    <p:sldId id="312" r:id="rId45"/>
    <p:sldId id="394" r:id="rId46"/>
    <p:sldId id="395" r:id="rId47"/>
    <p:sldId id="396" r:id="rId48"/>
    <p:sldId id="313" r:id="rId49"/>
    <p:sldId id="342" r:id="rId50"/>
    <p:sldId id="344" r:id="rId51"/>
    <p:sldId id="343" r:id="rId52"/>
    <p:sldId id="345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40" r:id="rId62"/>
    <p:sldId id="341" r:id="rId63"/>
    <p:sldId id="338" r:id="rId64"/>
    <p:sldId id="339" r:id="rId65"/>
    <p:sldId id="314" r:id="rId66"/>
    <p:sldId id="315" r:id="rId67"/>
    <p:sldId id="316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1356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A23B7-1361-4662-ADE2-408AE1B2DC4E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462F6-E9B3-45C6-8FC3-3B0A76A32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453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8333FC8-F4E7-4518-BFF2-6C6B9FCB334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33FC8-F4E7-4518-BFF2-6C6B9FCB334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33FC8-F4E7-4518-BFF2-6C6B9FCB334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33FC8-F4E7-4518-BFF2-6C6B9FCB334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33FC8-F4E7-4518-BFF2-6C6B9FCB334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33FC8-F4E7-4518-BFF2-6C6B9FCB334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33FC8-F4E7-4518-BFF2-6C6B9FCB334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33FC8-F4E7-4518-BFF2-6C6B9FCB334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33FC8-F4E7-4518-BFF2-6C6B9FCB334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E8333FC8-F4E7-4518-BFF2-6C6B9FCB334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8333FC8-F4E7-4518-BFF2-6C6B9FCB334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E8333FC8-F4E7-4518-BFF2-6C6B9FCB3342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3EA4856-4BE1-40BB-A2C6-8598E48A466C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2636912"/>
            <a:ext cx="7772400" cy="1470025"/>
          </a:xfrm>
        </p:spPr>
        <p:txBody>
          <a:bodyPr/>
          <a:lstStyle/>
          <a:p>
            <a:r>
              <a:rPr lang="en-US" dirty="0"/>
              <a:t>AWS DEVOPS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0236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9145016" cy="695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529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4" y="0"/>
            <a:ext cx="9007602" cy="695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48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0"/>
            <a:ext cx="8871198" cy="6453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7176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16632"/>
            <a:ext cx="9252520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7521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1" y="116632"/>
            <a:ext cx="8855797" cy="662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17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571" y="116632"/>
            <a:ext cx="9109067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197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23" y="-16949"/>
            <a:ext cx="8972511" cy="6542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039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34" y="0"/>
            <a:ext cx="917823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059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7" r="11113" b="7201"/>
          <a:stretch/>
        </p:blipFill>
        <p:spPr bwMode="auto">
          <a:xfrm>
            <a:off x="33714" y="0"/>
            <a:ext cx="85689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7305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test environment using Sample Application</a:t>
            </a:r>
          </a:p>
          <a:p>
            <a:r>
              <a:rPr lang="en-US" dirty="0"/>
              <a:t>Create another Prod Environment </a:t>
            </a:r>
          </a:p>
          <a:p>
            <a:r>
              <a:rPr lang="en-US" dirty="0"/>
              <a:t>Update the Application in Test Environment using Immutable Deployment method</a:t>
            </a:r>
          </a:p>
          <a:p>
            <a:r>
              <a:rPr lang="en-US" dirty="0"/>
              <a:t>Create Third Deploy Environment &amp; configure options &amp; use Test </a:t>
            </a:r>
            <a:r>
              <a:rPr lang="en-US" dirty="0" err="1"/>
              <a:t>env</a:t>
            </a:r>
            <a:r>
              <a:rPr lang="en-US" dirty="0"/>
              <a:t> &amp; update</a:t>
            </a:r>
          </a:p>
          <a:p>
            <a:pPr marL="109728" indent="0">
              <a:buNone/>
            </a:pPr>
            <a:r>
              <a:rPr lang="en-US" dirty="0"/>
              <a:t>	1)  ion 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768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0" r="10425" b="8103"/>
          <a:stretch/>
        </p:blipFill>
        <p:spPr bwMode="auto">
          <a:xfrm>
            <a:off x="29552" y="116632"/>
            <a:ext cx="9114447" cy="662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20039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OF CLOUD FORMATION</a:t>
            </a:r>
          </a:p>
          <a:p>
            <a:r>
              <a:rPr lang="en-US" dirty="0"/>
              <a:t>Concept OF CLOUDFORMATION</a:t>
            </a:r>
          </a:p>
          <a:p>
            <a:r>
              <a:rPr lang="en-US" dirty="0"/>
              <a:t>Working</a:t>
            </a:r>
          </a:p>
          <a:p>
            <a:r>
              <a:rPr lang="en-US" dirty="0"/>
              <a:t>JSON &amp; YAML Formats</a:t>
            </a:r>
          </a:p>
          <a:p>
            <a:r>
              <a:rPr lang="en-US" dirty="0"/>
              <a:t>LABS</a:t>
            </a:r>
          </a:p>
          <a:p>
            <a:pPr lvl="1"/>
            <a:r>
              <a:rPr lang="en-US" dirty="0"/>
              <a:t>Create a Infrastructure using Designer</a:t>
            </a:r>
          </a:p>
          <a:p>
            <a:pPr lvl="1"/>
            <a:r>
              <a:rPr lang="en-US" dirty="0"/>
              <a:t>Create  setup using Sample Template</a:t>
            </a:r>
          </a:p>
          <a:p>
            <a:pPr lvl="1"/>
            <a:r>
              <a:rPr lang="en-US" dirty="0"/>
              <a:t>Designing Infra using our own source code.</a:t>
            </a:r>
          </a:p>
          <a:p>
            <a:pPr lvl="1"/>
            <a:r>
              <a:rPr lang="en-US" dirty="0"/>
              <a:t>Deleting the Resources used in the Design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DAY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942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FORMATION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6" b="9565"/>
          <a:stretch/>
        </p:blipFill>
        <p:spPr bwMode="auto">
          <a:xfrm>
            <a:off x="546958" y="1995055"/>
            <a:ext cx="8050083" cy="3546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2730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Structure of JSON Format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7" b="8137"/>
          <a:stretch/>
        </p:blipFill>
        <p:spPr bwMode="auto">
          <a:xfrm>
            <a:off x="546958" y="2022764"/>
            <a:ext cx="8050083" cy="361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284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Infrasturcture</a:t>
            </a:r>
            <a:r>
              <a:rPr lang="en-US" dirty="0"/>
              <a:t> as CODE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6" b="6301"/>
          <a:stretch/>
        </p:blipFill>
        <p:spPr bwMode="auto">
          <a:xfrm>
            <a:off x="546958" y="1704108"/>
            <a:ext cx="8050083" cy="4017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381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Working</a:t>
            </a:r>
            <a:br>
              <a:rPr lang="en-US" dirty="0"/>
            </a:b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9" b="7938"/>
          <a:stretch/>
        </p:blipFill>
        <p:spPr bwMode="auto">
          <a:xfrm>
            <a:off x="0" y="1484784"/>
            <a:ext cx="9111666" cy="537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428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5" b="6451"/>
          <a:stretch/>
        </p:blipFill>
        <p:spPr bwMode="auto">
          <a:xfrm>
            <a:off x="296719" y="188640"/>
            <a:ext cx="8841098" cy="66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097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1" b="7831"/>
          <a:stretch/>
        </p:blipFill>
        <p:spPr bwMode="auto">
          <a:xfrm>
            <a:off x="107504" y="188640"/>
            <a:ext cx="8856984" cy="66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826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1" b="10030"/>
          <a:stretch/>
        </p:blipFill>
        <p:spPr bwMode="auto">
          <a:xfrm>
            <a:off x="0" y="188640"/>
            <a:ext cx="8964488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007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6" b="11455"/>
          <a:stretch/>
        </p:blipFill>
        <p:spPr bwMode="auto">
          <a:xfrm>
            <a:off x="546958" y="260648"/>
            <a:ext cx="7807333" cy="640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730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6"/>
          <a:stretch/>
        </p:blipFill>
        <p:spPr bwMode="auto">
          <a:xfrm>
            <a:off x="546958" y="260648"/>
            <a:ext cx="8050083" cy="640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19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64"/>
          <a:stretch/>
        </p:blipFill>
        <p:spPr bwMode="auto">
          <a:xfrm>
            <a:off x="10940" y="116632"/>
            <a:ext cx="9133059" cy="5840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5261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732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6" y="116632"/>
            <a:ext cx="8846159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460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8820472" cy="6597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779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" y="116632"/>
            <a:ext cx="8875847" cy="640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174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8640960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978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1"/>
          <a:stretch/>
        </p:blipFill>
        <p:spPr bwMode="auto">
          <a:xfrm>
            <a:off x="0" y="332656"/>
            <a:ext cx="9073008" cy="649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159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40"/>
            <a:ext cx="9159230" cy="66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515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73"/>
          <a:stretch/>
        </p:blipFill>
        <p:spPr bwMode="auto">
          <a:xfrm>
            <a:off x="179512" y="260648"/>
            <a:ext cx="8489537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7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0"/>
          <a:stretch/>
        </p:blipFill>
        <p:spPr bwMode="auto">
          <a:xfrm>
            <a:off x="0" y="188640"/>
            <a:ext cx="8892480" cy="66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2300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9552" y="620688"/>
            <a:ext cx="8229600" cy="597666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Edge location-we don’t have to configure any server, it stores the popular responses .it will remain for 24 </a:t>
            </a:r>
            <a:r>
              <a:rPr lang="en-US" dirty="0" err="1"/>
              <a:t>hrs</a:t>
            </a:r>
            <a:r>
              <a:rPr lang="en-US" dirty="0"/>
              <a:t> by default.</a:t>
            </a:r>
          </a:p>
          <a:p>
            <a:r>
              <a:rPr lang="en-US" dirty="0"/>
              <a:t>Regional edge location- Amazon has added several regional edge location.</a:t>
            </a:r>
          </a:p>
          <a:p>
            <a:r>
              <a:rPr lang="en-US" dirty="0"/>
              <a:t>Cache is bit larger</a:t>
            </a:r>
          </a:p>
          <a:p>
            <a:r>
              <a:rPr lang="en-US" dirty="0"/>
              <a:t>Reduce the burden of origin</a:t>
            </a:r>
          </a:p>
          <a:p>
            <a:r>
              <a:rPr lang="en-US" dirty="0"/>
              <a:t>Parity with edge location- a cache invalidation request removes object from edge &amp; regional locations</a:t>
            </a:r>
          </a:p>
          <a:p>
            <a:r>
              <a:rPr lang="en-US" dirty="0"/>
              <a:t>Whenever user tries to access data from specific country, he will be automatically routed to nearest edge location server.</a:t>
            </a:r>
          </a:p>
          <a:p>
            <a:r>
              <a:rPr lang="en-US" dirty="0"/>
              <a:t>Low latency with best possible performance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135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85"/>
          <a:stretch/>
        </p:blipFill>
        <p:spPr bwMode="auto">
          <a:xfrm>
            <a:off x="0" y="116633"/>
            <a:ext cx="9144000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482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98" b="14438"/>
          <a:stretch/>
        </p:blipFill>
        <p:spPr bwMode="auto">
          <a:xfrm>
            <a:off x="14514" y="0"/>
            <a:ext cx="912948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078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" t="-2762" r="-2863" b="9561"/>
          <a:stretch/>
        </p:blipFill>
        <p:spPr bwMode="auto">
          <a:xfrm>
            <a:off x="107504" y="116632"/>
            <a:ext cx="9036496" cy="655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700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1115616" y="1268760"/>
            <a:ext cx="5400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SECURITY</a:t>
            </a:r>
          </a:p>
          <a:p>
            <a:r>
              <a:rPr lang="en-US" dirty="0"/>
              <a:t>Authentication</a:t>
            </a:r>
          </a:p>
          <a:p>
            <a:r>
              <a:rPr lang="en-US" dirty="0"/>
              <a:t>   Username/password</a:t>
            </a:r>
          </a:p>
          <a:p>
            <a:r>
              <a:rPr lang="en-US" dirty="0"/>
              <a:t>   Key based authentication(Kerberos )</a:t>
            </a:r>
          </a:p>
          <a:p>
            <a:r>
              <a:rPr lang="en-US" dirty="0"/>
              <a:t>   CA(Certificate Authority)</a:t>
            </a:r>
          </a:p>
          <a:p>
            <a:endParaRPr lang="en-US" dirty="0"/>
          </a:p>
          <a:p>
            <a:r>
              <a:rPr lang="en-US" dirty="0" err="1"/>
              <a:t>Encyption</a:t>
            </a:r>
            <a:r>
              <a:rPr lang="en-US" dirty="0"/>
              <a:t>– DES, 3DES, AES(256-bit)</a:t>
            </a:r>
          </a:p>
          <a:p>
            <a:r>
              <a:rPr lang="en-US" dirty="0"/>
              <a:t>Convert text  to Cipher</a:t>
            </a:r>
          </a:p>
          <a:p>
            <a:r>
              <a:rPr lang="en-US" dirty="0"/>
              <a:t>PKI (Public Key </a:t>
            </a:r>
            <a:r>
              <a:rPr lang="en-US" dirty="0" err="1"/>
              <a:t>Infrastucture</a:t>
            </a:r>
            <a:r>
              <a:rPr lang="en-US" dirty="0"/>
              <a:t>)</a:t>
            </a:r>
          </a:p>
          <a:p>
            <a:r>
              <a:rPr lang="en-US" dirty="0"/>
              <a:t>Cryptography ( Hash Algorithm)</a:t>
            </a:r>
          </a:p>
          <a:p>
            <a:r>
              <a:rPr lang="en-US" dirty="0"/>
              <a:t>Pubic- Private</a:t>
            </a:r>
          </a:p>
          <a:p>
            <a:endParaRPr lang="en-US" dirty="0"/>
          </a:p>
          <a:p>
            <a:r>
              <a:rPr lang="en-US" dirty="0"/>
              <a:t>Integrity ( </a:t>
            </a:r>
          </a:p>
          <a:p>
            <a:r>
              <a:rPr lang="en-US" dirty="0"/>
              <a:t>MD5(Message Digest 5)</a:t>
            </a:r>
          </a:p>
          <a:p>
            <a:r>
              <a:rPr lang="en-US" dirty="0"/>
              <a:t>SHA512( Secure Hash Algorithm)</a:t>
            </a:r>
          </a:p>
          <a:p>
            <a:endParaRPr lang="en-US" dirty="0"/>
          </a:p>
          <a:p>
            <a:r>
              <a:rPr lang="en-US" dirty="0"/>
              <a:t>VPN(Virtual Private Network)</a:t>
            </a:r>
          </a:p>
          <a:p>
            <a:r>
              <a:rPr lang="en-US" dirty="0"/>
              <a:t>Tunnel  --PPTP, L2TP </a:t>
            </a:r>
          </a:p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-1476672" y="1268760"/>
            <a:ext cx="172819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Isosceles Triangle 5"/>
          <p:cNvSpPr/>
          <p:nvPr/>
        </p:nvSpPr>
        <p:spPr>
          <a:xfrm>
            <a:off x="-1143902" y="4094317"/>
            <a:ext cx="648072" cy="10667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-2052736" y="5445224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Https://sbibank.con</a:t>
            </a:r>
            <a:endParaRPr lang="en-IN" dirty="0"/>
          </a:p>
        </p:txBody>
      </p:sp>
      <p:sp>
        <p:nvSpPr>
          <p:cNvPr id="25" name="Rectangle 24"/>
          <p:cNvSpPr/>
          <p:nvPr/>
        </p:nvSpPr>
        <p:spPr>
          <a:xfrm>
            <a:off x="-2988840" y="3789040"/>
            <a:ext cx="16921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Verisign</a:t>
            </a:r>
          </a:p>
          <a:p>
            <a:pPr algn="ctr"/>
            <a:r>
              <a:rPr lang="en-US" dirty="0"/>
              <a:t>Entrust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-2484784" y="3501008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</a:t>
            </a:r>
            <a:endParaRPr lang="en-IN" dirty="0"/>
          </a:p>
        </p:txBody>
      </p:sp>
      <p:cxnSp>
        <p:nvCxnSpPr>
          <p:cNvPr id="28" name="Straight Arrow Connector 27"/>
          <p:cNvCxnSpPr>
            <a:stCxn id="6" idx="2"/>
          </p:cNvCxnSpPr>
          <p:nvPr/>
        </p:nvCxnSpPr>
        <p:spPr>
          <a:xfrm flipH="1" flipV="1">
            <a:off x="-1836712" y="4293096"/>
            <a:ext cx="692810" cy="8679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399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" y="260648"/>
            <a:ext cx="8820472" cy="6420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95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2"/>
          <a:stretch/>
        </p:blipFill>
        <p:spPr bwMode="auto">
          <a:xfrm>
            <a:off x="0" y="-92995"/>
            <a:ext cx="9036496" cy="683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268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FE6DFB-FC2B-45A7-9E66-7B5A27155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AF270-ED57-40C6-8B15-745FBF329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F2070-3110-4E43-BB9D-97F16894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32"/>
            <a:ext cx="9144000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18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0B798C-1DE6-47B1-B4AF-E2E639DCB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E03E07-2BEF-43A8-ABAB-86D3D1B71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2CB1F-C77A-43CE-B6AC-F8597C58F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50" b="400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08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D61D96-E98D-483C-84A9-6BCD979E9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19C51A-0E54-4C08-8FB5-41C3E831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86B23-FD9F-4F5E-96B7-7324F1DD4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72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15"/>
          <a:stretch/>
        </p:blipFill>
        <p:spPr bwMode="auto">
          <a:xfrm>
            <a:off x="0" y="116632"/>
            <a:ext cx="9144000" cy="662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9821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1078"/>
            <a:ext cx="9112575" cy="655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1712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111" r="9782" b="11501"/>
          <a:stretch/>
        </p:blipFill>
        <p:spPr bwMode="auto">
          <a:xfrm>
            <a:off x="13676" y="116632"/>
            <a:ext cx="9173363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037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4638"/>
            <a:ext cx="8882030" cy="658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862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89" y="-2006"/>
            <a:ext cx="8779453" cy="695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510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8568952" cy="662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101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784976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8390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6" t="6967" r="5502" b="9886"/>
          <a:stretch/>
        </p:blipFill>
        <p:spPr bwMode="auto">
          <a:xfrm>
            <a:off x="251520" y="429490"/>
            <a:ext cx="8559971" cy="595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7269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" t="7087" r="6515" b="8900"/>
          <a:stretch/>
        </p:blipFill>
        <p:spPr bwMode="auto">
          <a:xfrm>
            <a:off x="471054" y="415636"/>
            <a:ext cx="8077201" cy="560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2211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Code Build</a:t>
            </a:r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" t="8418" r="3921" b="9523"/>
          <a:stretch/>
        </p:blipFill>
        <p:spPr bwMode="auto">
          <a:xfrm>
            <a:off x="251520" y="1484784"/>
            <a:ext cx="8284007" cy="537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46462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1" t="10499" r="6937" b="10647"/>
          <a:stretch/>
        </p:blipFill>
        <p:spPr bwMode="auto">
          <a:xfrm>
            <a:off x="107504" y="35171"/>
            <a:ext cx="8784976" cy="641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0645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" t="7375" r="6113" b="9975"/>
          <a:stretch/>
        </p:blipFill>
        <p:spPr bwMode="auto">
          <a:xfrm>
            <a:off x="251520" y="260648"/>
            <a:ext cx="8568952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4406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97200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1" t="7044" r="3314" b="9293"/>
          <a:stretch/>
        </p:blipFill>
        <p:spPr bwMode="auto">
          <a:xfrm>
            <a:off x="554182" y="568036"/>
            <a:ext cx="8049491" cy="536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332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09" y="-25830"/>
            <a:ext cx="9176409" cy="6767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2289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t="6965" r="3788" b="18425"/>
          <a:stretch/>
        </p:blipFill>
        <p:spPr bwMode="auto">
          <a:xfrm>
            <a:off x="263236" y="568036"/>
            <a:ext cx="8534400" cy="602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6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" t="7273" r="2479" b="10303"/>
          <a:stretch/>
        </p:blipFill>
        <p:spPr bwMode="auto">
          <a:xfrm>
            <a:off x="277091" y="260648"/>
            <a:ext cx="8465128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2564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" t="6205" r="2576" b="6395"/>
          <a:stretch/>
        </p:blipFill>
        <p:spPr bwMode="auto">
          <a:xfrm>
            <a:off x="180109" y="332657"/>
            <a:ext cx="8728364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6133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" t="7692" r="3645" b="8635"/>
          <a:stretch/>
        </p:blipFill>
        <p:spPr bwMode="auto">
          <a:xfrm>
            <a:off x="290946" y="260648"/>
            <a:ext cx="8520546" cy="640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0038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" t="8533" r="2355" b="7353"/>
          <a:stretch/>
        </p:blipFill>
        <p:spPr bwMode="auto">
          <a:xfrm>
            <a:off x="43886" y="16454"/>
            <a:ext cx="8906686" cy="665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47867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80"/>
          <a:stretch/>
        </p:blipFill>
        <p:spPr bwMode="auto">
          <a:xfrm>
            <a:off x="546958" y="188640"/>
            <a:ext cx="8050083" cy="648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7572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1"/>
          <a:stretch/>
        </p:blipFill>
        <p:spPr bwMode="auto">
          <a:xfrm>
            <a:off x="11562" y="17016"/>
            <a:ext cx="9024934" cy="6840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160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41"/>
          <a:stretch/>
        </p:blipFill>
        <p:spPr bwMode="auto">
          <a:xfrm>
            <a:off x="-180528" y="116632"/>
            <a:ext cx="9014205" cy="663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636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76" y="116632"/>
            <a:ext cx="9159776" cy="655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855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US" dirty="0"/>
              <a:t>Components of EB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70" y="1196752"/>
            <a:ext cx="7787506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29000"/>
            <a:ext cx="7128792" cy="300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4754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EB</a:t>
            </a:r>
            <a:endParaRPr lang="en-IN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772816"/>
            <a:ext cx="8453065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3250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3728</TotalTime>
  <Words>266</Words>
  <Application>Microsoft Office PowerPoint</Application>
  <PresentationFormat>On-screen Show (4:3)</PresentationFormat>
  <Paragraphs>53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Calibri</vt:lpstr>
      <vt:lpstr>Lucida Sans Unicode</vt:lpstr>
      <vt:lpstr>Verdana</vt:lpstr>
      <vt:lpstr>Wingdings 2</vt:lpstr>
      <vt:lpstr>Wingdings 3</vt:lpstr>
      <vt:lpstr>Concourse</vt:lpstr>
      <vt:lpstr>AWS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Components of EB</vt:lpstr>
      <vt:lpstr>Components of EB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LABS</vt:lpstr>
      <vt:lpstr>AGENDA DAY 2</vt:lpstr>
      <vt:lpstr>CLOUD FORMATION</vt:lpstr>
      <vt:lpstr>Structure of JSON Format</vt:lpstr>
      <vt:lpstr>Infrasturcture as CODE</vt:lpstr>
      <vt:lpstr>Working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Build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RedHat</dc:creator>
  <cp:lastModifiedBy>Red Hat</cp:lastModifiedBy>
  <cp:revision>69</cp:revision>
  <dcterms:created xsi:type="dcterms:W3CDTF">2021-06-29T19:31:52Z</dcterms:created>
  <dcterms:modified xsi:type="dcterms:W3CDTF">2022-02-23T07:09:23Z</dcterms:modified>
</cp:coreProperties>
</file>